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98" r:id="rId2"/>
    <p:sldId id="299" r:id="rId3"/>
    <p:sldId id="300" r:id="rId4"/>
    <p:sldId id="293" r:id="rId5"/>
    <p:sldId id="301" r:id="rId6"/>
    <p:sldId id="266" r:id="rId7"/>
    <p:sldId id="304" r:id="rId8"/>
    <p:sldId id="265" r:id="rId9"/>
    <p:sldId id="297" r:id="rId10"/>
    <p:sldId id="303" r:id="rId11"/>
    <p:sldId id="305" r:id="rId12"/>
    <p:sldId id="262" r:id="rId13"/>
    <p:sldId id="306" r:id="rId14"/>
    <p:sldId id="281" r:id="rId15"/>
    <p:sldId id="292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Raleway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6"/>
    <p:restoredTop sz="69874"/>
  </p:normalViewPr>
  <p:slideViewPr>
    <p:cSldViewPr snapToGrid="0" snapToObjects="1">
      <p:cViewPr varScale="1">
        <p:scale>
          <a:sx n="112" d="100"/>
          <a:sy n="112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[INTRO SLIDE]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[MEDIA BUYS]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4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[MEDIA BUYS]</a:t>
            </a:r>
          </a:p>
        </p:txBody>
      </p:sp>
    </p:spTree>
    <p:extLst>
      <p:ext uri="{BB962C8B-B14F-4D97-AF65-F5344CB8AC3E}">
        <p14:creationId xmlns:p14="http://schemas.microsoft.com/office/powerpoint/2010/main" val="80374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[PROJECTIONS]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7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aa6d39ba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aa6d39ba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8038cf96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8038cf96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[OVERVIEW]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[OVERVIEW CONT’D: MESSAGE]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[TARGET GROUPS]</a:t>
            </a:r>
          </a:p>
        </p:txBody>
      </p:sp>
    </p:spTree>
    <p:extLst>
      <p:ext uri="{BB962C8B-B14F-4D97-AF65-F5344CB8AC3E}">
        <p14:creationId xmlns:p14="http://schemas.microsoft.com/office/powerpoint/2010/main" val="148606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[TARGET GROUPS]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[TARGET MARKETS]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[TARGET MARKETS]</a:t>
            </a:r>
          </a:p>
        </p:txBody>
      </p:sp>
    </p:spTree>
    <p:extLst>
      <p:ext uri="{BB962C8B-B14F-4D97-AF65-F5344CB8AC3E}">
        <p14:creationId xmlns:p14="http://schemas.microsoft.com/office/powerpoint/2010/main" val="241073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[STRATEGY AND MESSAGING]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[MEDIA AUDIT]</a:t>
            </a:r>
          </a:p>
        </p:txBody>
      </p:sp>
    </p:spTree>
    <p:extLst>
      <p:ext uri="{BB962C8B-B14F-4D97-AF65-F5344CB8AC3E}">
        <p14:creationId xmlns:p14="http://schemas.microsoft.com/office/powerpoint/2010/main" val="390659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921B7F18-D764-ED43-BB6E-38638D90C026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5;p5">
            <a:extLst>
              <a:ext uri="{FF2B5EF4-FFF2-40B4-BE49-F238E27FC236}">
                <a16:creationId xmlns:a16="http://schemas.microsoft.com/office/drawing/2014/main" id="{67750B94-26DF-1540-A022-B6B83005F155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6;p5">
            <a:extLst>
              <a:ext uri="{FF2B5EF4-FFF2-40B4-BE49-F238E27FC236}">
                <a16:creationId xmlns:a16="http://schemas.microsoft.com/office/drawing/2014/main" id="{6F02C10E-04E1-5945-B4C8-928ED0640968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;p5">
            <a:extLst>
              <a:ext uri="{FF2B5EF4-FFF2-40B4-BE49-F238E27FC236}">
                <a16:creationId xmlns:a16="http://schemas.microsoft.com/office/drawing/2014/main" id="{A189325E-8891-B844-A585-71EC84642BE5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4;p5">
            <a:extLst>
              <a:ext uri="{FF2B5EF4-FFF2-40B4-BE49-F238E27FC236}">
                <a16:creationId xmlns:a16="http://schemas.microsoft.com/office/drawing/2014/main" id="{5C117BDF-5452-F346-B60C-06ED4166BC29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5;p5">
            <a:extLst>
              <a:ext uri="{FF2B5EF4-FFF2-40B4-BE49-F238E27FC236}">
                <a16:creationId xmlns:a16="http://schemas.microsoft.com/office/drawing/2014/main" id="{B1EDCB17-6620-604C-9562-8E9BA9481348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6;p5">
            <a:extLst>
              <a:ext uri="{FF2B5EF4-FFF2-40B4-BE49-F238E27FC236}">
                <a16:creationId xmlns:a16="http://schemas.microsoft.com/office/drawing/2014/main" id="{07A74FA3-A7B1-0C42-AEB3-07072463C5E5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7;p5">
            <a:extLst>
              <a:ext uri="{FF2B5EF4-FFF2-40B4-BE49-F238E27FC236}">
                <a16:creationId xmlns:a16="http://schemas.microsoft.com/office/drawing/2014/main" id="{06729679-0ED2-5F42-9E53-678AE076E520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4;p5">
            <a:extLst>
              <a:ext uri="{FF2B5EF4-FFF2-40B4-BE49-F238E27FC236}">
                <a16:creationId xmlns:a16="http://schemas.microsoft.com/office/drawing/2014/main" id="{24D41E98-DC0C-D049-8C35-169A97123558}"/>
              </a:ext>
            </a:extLst>
          </p:cNvPr>
          <p:cNvSpPr/>
          <p:nvPr userDrawn="1"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5;p5">
            <a:extLst>
              <a:ext uri="{FF2B5EF4-FFF2-40B4-BE49-F238E27FC236}">
                <a16:creationId xmlns:a16="http://schemas.microsoft.com/office/drawing/2014/main" id="{A4081E7C-E296-C04F-AE5C-937B7005BA57}"/>
              </a:ext>
            </a:extLst>
          </p:cNvPr>
          <p:cNvSpPr/>
          <p:nvPr userDrawn="1"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6;p5">
            <a:extLst>
              <a:ext uri="{FF2B5EF4-FFF2-40B4-BE49-F238E27FC236}">
                <a16:creationId xmlns:a16="http://schemas.microsoft.com/office/drawing/2014/main" id="{662AD6A7-C374-884A-8A13-A1B800D9AB96}"/>
              </a:ext>
            </a:extLst>
          </p:cNvPr>
          <p:cNvSpPr/>
          <p:nvPr userDrawn="1"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7;p5">
            <a:extLst>
              <a:ext uri="{FF2B5EF4-FFF2-40B4-BE49-F238E27FC236}">
                <a16:creationId xmlns:a16="http://schemas.microsoft.com/office/drawing/2014/main" id="{D372A7FF-3B58-2945-91B6-B67D9241A368}"/>
              </a:ext>
            </a:extLst>
          </p:cNvPr>
          <p:cNvSpPr/>
          <p:nvPr userDrawn="1"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565633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accent1"/>
                </a:solidFill>
              </a:rPr>
              <a:t>Title Slide</a:t>
            </a:r>
            <a:endParaRPr i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F5F98-E343-294D-AF8F-DF11E453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65" y="4607545"/>
            <a:ext cx="2083796" cy="372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5.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 Buys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05F39-C260-B8A4-7F5C-7A10D47D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97" y="4445499"/>
            <a:ext cx="2083796" cy="372790"/>
          </a:xfrm>
          <a:prstGeom prst="rect">
            <a:avLst/>
          </a:prstGeom>
        </p:spPr>
      </p:pic>
      <p:grpSp>
        <p:nvGrpSpPr>
          <p:cNvPr id="9" name="Google Shape;1203;p48">
            <a:extLst>
              <a:ext uri="{FF2B5EF4-FFF2-40B4-BE49-F238E27FC236}">
                <a16:creationId xmlns:a16="http://schemas.microsoft.com/office/drawing/2014/main" id="{70371847-D748-A1A5-04EA-8527D0DB88BC}"/>
              </a:ext>
            </a:extLst>
          </p:cNvPr>
          <p:cNvGrpSpPr/>
          <p:nvPr/>
        </p:nvGrpSpPr>
        <p:grpSpPr>
          <a:xfrm>
            <a:off x="6270846" y="230095"/>
            <a:ext cx="2051519" cy="2199635"/>
            <a:chOff x="655600" y="3183978"/>
            <a:chExt cx="490627" cy="720234"/>
          </a:xfrm>
        </p:grpSpPr>
        <p:sp>
          <p:nvSpPr>
            <p:cNvPr id="10" name="Google Shape;1204;p48">
              <a:extLst>
                <a:ext uri="{FF2B5EF4-FFF2-40B4-BE49-F238E27FC236}">
                  <a16:creationId xmlns:a16="http://schemas.microsoft.com/office/drawing/2014/main" id="{1A5BDB7E-9F62-E5F7-D2FC-40E0F961DAE4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05;p48">
              <a:extLst>
                <a:ext uri="{FF2B5EF4-FFF2-40B4-BE49-F238E27FC236}">
                  <a16:creationId xmlns:a16="http://schemas.microsoft.com/office/drawing/2014/main" id="{374B42A6-77A3-8D0A-0667-3B6637B13783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06;p48">
              <a:extLst>
                <a:ext uri="{FF2B5EF4-FFF2-40B4-BE49-F238E27FC236}">
                  <a16:creationId xmlns:a16="http://schemas.microsoft.com/office/drawing/2014/main" id="{5D277677-9B03-AEFA-9552-D12E9376BB86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07;p48">
              <a:extLst>
                <a:ext uri="{FF2B5EF4-FFF2-40B4-BE49-F238E27FC236}">
                  <a16:creationId xmlns:a16="http://schemas.microsoft.com/office/drawing/2014/main" id="{9E83C9EC-8CE4-BB90-0B6B-173E20AD9C4E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08;p48">
              <a:extLst>
                <a:ext uri="{FF2B5EF4-FFF2-40B4-BE49-F238E27FC236}">
                  <a16:creationId xmlns:a16="http://schemas.microsoft.com/office/drawing/2014/main" id="{1E1A8001-9AF5-D814-0421-877EA6FF5AF9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57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62;p21">
            <a:extLst>
              <a:ext uri="{FF2B5EF4-FFF2-40B4-BE49-F238E27FC236}">
                <a16:creationId xmlns:a16="http://schemas.microsoft.com/office/drawing/2014/main" id="{4EE57C2E-B7FB-D717-0E5C-6CF9A340C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6850" y="3353913"/>
            <a:ext cx="7237020" cy="1069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266BC2-AC2D-024B-843A-A1672213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28" y="4590297"/>
            <a:ext cx="2083796" cy="372790"/>
          </a:xfrm>
          <a:prstGeom prst="rect">
            <a:avLst/>
          </a:prstGeom>
        </p:spPr>
      </p:pic>
      <p:grpSp>
        <p:nvGrpSpPr>
          <p:cNvPr id="7" name="Google Shape;243;p28">
            <a:extLst>
              <a:ext uri="{FF2B5EF4-FFF2-40B4-BE49-F238E27FC236}">
                <a16:creationId xmlns:a16="http://schemas.microsoft.com/office/drawing/2014/main" id="{5DFF99AF-228F-174E-94FC-481D85A990BA}"/>
              </a:ext>
            </a:extLst>
          </p:cNvPr>
          <p:cNvGrpSpPr/>
          <p:nvPr/>
        </p:nvGrpSpPr>
        <p:grpSpPr>
          <a:xfrm>
            <a:off x="5963844" y="1276408"/>
            <a:ext cx="3193222" cy="2601212"/>
            <a:chOff x="5901729" y="1204543"/>
            <a:chExt cx="3255592" cy="3468282"/>
          </a:xfrm>
        </p:grpSpPr>
        <p:sp>
          <p:nvSpPr>
            <p:cNvPr id="8" name="Google Shape;244;p28">
              <a:extLst>
                <a:ext uri="{FF2B5EF4-FFF2-40B4-BE49-F238E27FC236}">
                  <a16:creationId xmlns:a16="http://schemas.microsoft.com/office/drawing/2014/main" id="{2BB03818-63A9-444A-97D6-5D3FEEFEFF39}"/>
                </a:ext>
              </a:extLst>
            </p:cNvPr>
            <p:cNvSpPr/>
            <p:nvPr/>
          </p:nvSpPr>
          <p:spPr>
            <a:xfrm>
              <a:off x="5901729" y="1204543"/>
              <a:ext cx="3255592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" name="Google Shape;245;p28">
              <a:extLst>
                <a:ext uri="{FF2B5EF4-FFF2-40B4-BE49-F238E27FC236}">
                  <a16:creationId xmlns:a16="http://schemas.microsoft.com/office/drawing/2014/main" id="{81DBDECB-D87C-AC48-800B-4072DE648122}"/>
                </a:ext>
              </a:extLst>
            </p:cNvPr>
            <p:cNvSpPr txBox="1"/>
            <p:nvPr/>
          </p:nvSpPr>
          <p:spPr>
            <a:xfrm>
              <a:off x="6167063" y="2057126"/>
              <a:ext cx="2608369" cy="2615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" sz="2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1" name="Google Shape;246;p28">
            <a:extLst>
              <a:ext uri="{FF2B5EF4-FFF2-40B4-BE49-F238E27FC236}">
                <a16:creationId xmlns:a16="http://schemas.microsoft.com/office/drawing/2014/main" id="{FC5DCECE-BF08-9B4C-ACFE-CDCBF12E74BC}"/>
              </a:ext>
            </a:extLst>
          </p:cNvPr>
          <p:cNvGrpSpPr/>
          <p:nvPr/>
        </p:nvGrpSpPr>
        <p:grpSpPr>
          <a:xfrm>
            <a:off x="-1" y="1277116"/>
            <a:ext cx="3478949" cy="2612127"/>
            <a:chOff x="0" y="1189989"/>
            <a:chExt cx="3546900" cy="3482836"/>
          </a:xfrm>
        </p:grpSpPr>
        <p:sp>
          <p:nvSpPr>
            <p:cNvPr id="12" name="Google Shape;247;p28">
              <a:extLst>
                <a:ext uri="{FF2B5EF4-FFF2-40B4-BE49-F238E27FC236}">
                  <a16:creationId xmlns:a16="http://schemas.microsoft.com/office/drawing/2014/main" id="{97EEBCCF-2423-744D-B666-C9DA816D51B0}"/>
                </a:ext>
              </a:extLst>
            </p:cNvPr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2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" name="Google Shape;248;p28">
              <a:extLst>
                <a:ext uri="{FF2B5EF4-FFF2-40B4-BE49-F238E27FC236}">
                  <a16:creationId xmlns:a16="http://schemas.microsoft.com/office/drawing/2014/main" id="{037BD25B-920A-9744-BA86-D0D55D87E662}"/>
                </a:ext>
              </a:extLst>
            </p:cNvPr>
            <p:cNvSpPr txBox="1"/>
            <p:nvPr/>
          </p:nvSpPr>
          <p:spPr>
            <a:xfrm>
              <a:off x="354024" y="2057125"/>
              <a:ext cx="2622914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" name="Google Shape;249;p28">
            <a:extLst>
              <a:ext uri="{FF2B5EF4-FFF2-40B4-BE49-F238E27FC236}">
                <a16:creationId xmlns:a16="http://schemas.microsoft.com/office/drawing/2014/main" id="{8B8A5462-23CC-F745-8F85-6DFBC3B5C13E}"/>
              </a:ext>
            </a:extLst>
          </p:cNvPr>
          <p:cNvGrpSpPr/>
          <p:nvPr/>
        </p:nvGrpSpPr>
        <p:grpSpPr>
          <a:xfrm>
            <a:off x="3007534" y="1276762"/>
            <a:ext cx="3242370" cy="2612288"/>
            <a:chOff x="2944204" y="1189775"/>
            <a:chExt cx="3305700" cy="3483050"/>
          </a:xfrm>
        </p:grpSpPr>
        <p:sp>
          <p:nvSpPr>
            <p:cNvPr id="19" name="Google Shape;250;p28">
              <a:extLst>
                <a:ext uri="{FF2B5EF4-FFF2-40B4-BE49-F238E27FC236}">
                  <a16:creationId xmlns:a16="http://schemas.microsoft.com/office/drawing/2014/main" id="{E9B6B1F2-6C70-0242-98D8-75D84409CEF8}"/>
                </a:ext>
              </a:extLst>
            </p:cNvPr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" name="Google Shape;251;p28">
              <a:extLst>
                <a:ext uri="{FF2B5EF4-FFF2-40B4-BE49-F238E27FC236}">
                  <a16:creationId xmlns:a16="http://schemas.microsoft.com/office/drawing/2014/main" id="{D84EA841-A3EE-A54D-B916-654E350017C2}"/>
                </a:ext>
              </a:extLst>
            </p:cNvPr>
            <p:cNvSpPr txBox="1"/>
            <p:nvPr/>
          </p:nvSpPr>
          <p:spPr>
            <a:xfrm>
              <a:off x="3226197" y="2057126"/>
              <a:ext cx="2622914" cy="2615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0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514450" y="1916719"/>
            <a:ext cx="794717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</a:rPr>
              <a:t>Final Projections</a:t>
            </a:r>
            <a:endParaRPr sz="7200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AADE4-A4A3-9A46-8067-A01BD373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556142"/>
            <a:ext cx="2527300" cy="44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0688D-F970-CC7F-043E-1C1746D86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697" y="4445499"/>
            <a:ext cx="2083796" cy="3727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62;p21">
            <a:extLst>
              <a:ext uri="{FF2B5EF4-FFF2-40B4-BE49-F238E27FC236}">
                <a16:creationId xmlns:a16="http://schemas.microsoft.com/office/drawing/2014/main" id="{4EE57C2E-B7FB-D717-0E5C-6CF9A340C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6850" y="1005841"/>
            <a:ext cx="7237020" cy="3417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266BC2-AC2D-024B-843A-A1672213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02" y="4571852"/>
            <a:ext cx="2083796" cy="372790"/>
          </a:xfrm>
          <a:prstGeom prst="rect">
            <a:avLst/>
          </a:prstGeom>
        </p:spPr>
      </p:pic>
      <p:sp>
        <p:nvSpPr>
          <p:cNvPr id="14" name="Google Shape;198;p24">
            <a:extLst>
              <a:ext uri="{FF2B5EF4-FFF2-40B4-BE49-F238E27FC236}">
                <a16:creationId xmlns:a16="http://schemas.microsoft.com/office/drawing/2014/main" id="{A22FFA3C-0B1C-BF48-91BD-D39024057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Campaign Will: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7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CDB1D-1ACB-BBE5-99C7-6FB57FD2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97" y="4445499"/>
            <a:ext cx="2083796" cy="372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47" name="Google Shape;947;p48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54" name="Google Shape;954;p48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59" name="Google Shape;959;p48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63" name="Google Shape;963;p48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69" name="Google Shape;969;p48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73" name="Google Shape;973;p48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78" name="Google Shape;978;p48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84" name="Google Shape;984;p48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91" name="Google Shape;991;p48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94" name="Google Shape;994;p48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98" name="Google Shape;998;p48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05" name="Google Shape;1005;p48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11" name="Google Shape;1011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15" name="Google Shape;1015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16" name="Google Shape;1016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6" name="Google Shape;1026;p48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33" name="Google Shape;1033;p48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38" name="Google Shape;1038;p48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44" name="Google Shape;1044;p48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51" name="Google Shape;1051;p48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56" name="Google Shape;1056;p48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61" name="Google Shape;1061;p48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6" name="Google Shape;1066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67" name="Google Shape;106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7" name="Google Shape;1077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78" name="Google Shape;1078;p48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1" name="Google Shape;1081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82" name="Google Shape;1082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2" name="Google Shape;1092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93" name="Google Shape;1093;p48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7" name="Google Shape;1097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98" name="Google Shape;109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8" name="Google Shape;1108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09" name="Google Shape;1109;p48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17" name="Google Shape;1117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22" name="Google Shape;1122;p48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27" name="Google Shape;1127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33" name="Google Shape;1133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40" name="Google Shape;1140;p48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44" name="Google Shape;1144;p48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50" name="Google Shape;1150;p48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57" name="Google Shape;1157;p48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61" name="Google Shape;1161;p48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66" name="Google Shape;1166;p48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73" name="Google Shape;1173;p48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81" name="Google Shape;1181;p48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86" name="Google Shape;1186;p48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90" name="Google Shape;1190;p48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94" name="Google Shape;1194;p48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99" name="Google Shape;1199;p48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04" name="Google Shape;1204;p48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10" name="Google Shape;1210;p48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17" name="Google Shape;1217;p48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25" name="Google Shape;1225;p48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38" name="Google Shape;1238;p48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43" name="Google Shape;124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47" name="Google Shape;1247;p48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54" name="Google Shape;1254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63" name="Google Shape;1263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76" name="Google Shape;1276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89" name="Google Shape;1289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02" name="Google Shape;1302;p48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09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5" name="Google Shape;1325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6" name="Google Shape;1326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9" name="Google Shape;1329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30" name="Google Shape;1330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3" name="Google Shape;1333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34" name="Google Shape;1334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7" name="Google Shape;1337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8" name="Google Shape;1338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1" name="Google Shape;1341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42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51" name="Google Shape;1351;p48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6" name="Google Shape;1376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7" name="Google Shape;137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80" name="Google Shape;138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2" name="Google Shape;1382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83" name="Google Shape;1383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5" name="Google Shape;1385;p48"/>
          <p:cNvSpPr txBox="1">
            <a:spLocks noGrp="1"/>
          </p:cNvSpPr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grpSp>
        <p:nvGrpSpPr>
          <p:cNvPr id="1387" name="Google Shape;1387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88" name="Google Shape;1388;p48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1.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Campaign Tag Line</a:t>
            </a:r>
            <a:endParaRPr dirty="0"/>
          </a:p>
        </p:txBody>
      </p:sp>
      <p:grpSp>
        <p:nvGrpSpPr>
          <p:cNvPr id="15" name="Google Shape;1224;p48">
            <a:extLst>
              <a:ext uri="{FF2B5EF4-FFF2-40B4-BE49-F238E27FC236}">
                <a16:creationId xmlns:a16="http://schemas.microsoft.com/office/drawing/2014/main" id="{D32FB5BD-4E81-51BB-E7D6-880D722216B7}"/>
              </a:ext>
            </a:extLst>
          </p:cNvPr>
          <p:cNvGrpSpPr/>
          <p:nvPr/>
        </p:nvGrpSpPr>
        <p:grpSpPr>
          <a:xfrm>
            <a:off x="5840895" y="271478"/>
            <a:ext cx="2097157" cy="1544070"/>
            <a:chOff x="1674084" y="3214987"/>
            <a:chExt cx="720142" cy="720027"/>
          </a:xfrm>
        </p:grpSpPr>
        <p:sp>
          <p:nvSpPr>
            <p:cNvPr id="16" name="Google Shape;1225;p48">
              <a:extLst>
                <a:ext uri="{FF2B5EF4-FFF2-40B4-BE49-F238E27FC236}">
                  <a16:creationId xmlns:a16="http://schemas.microsoft.com/office/drawing/2014/main" id="{1B2DB8B0-7F0C-2441-2ABD-78A2B15616BD}"/>
                </a:ext>
              </a:extLst>
            </p:cNvPr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26;p48">
              <a:extLst>
                <a:ext uri="{FF2B5EF4-FFF2-40B4-BE49-F238E27FC236}">
                  <a16:creationId xmlns:a16="http://schemas.microsoft.com/office/drawing/2014/main" id="{A8205AE0-F6AE-5C5A-6790-6FC480DA9725}"/>
                </a:ext>
              </a:extLst>
            </p:cNvPr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27;p48">
              <a:extLst>
                <a:ext uri="{FF2B5EF4-FFF2-40B4-BE49-F238E27FC236}">
                  <a16:creationId xmlns:a16="http://schemas.microsoft.com/office/drawing/2014/main" id="{6E746AAF-BC4F-448F-F774-4E4A8BE0C74B}"/>
                </a:ext>
              </a:extLst>
            </p:cNvPr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28;p48">
              <a:extLst>
                <a:ext uri="{FF2B5EF4-FFF2-40B4-BE49-F238E27FC236}">
                  <a16:creationId xmlns:a16="http://schemas.microsoft.com/office/drawing/2014/main" id="{C874ED44-B014-006A-2AD3-2E90A6EC29F9}"/>
                </a:ext>
              </a:extLst>
            </p:cNvPr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29;p48">
              <a:extLst>
                <a:ext uri="{FF2B5EF4-FFF2-40B4-BE49-F238E27FC236}">
                  <a16:creationId xmlns:a16="http://schemas.microsoft.com/office/drawing/2014/main" id="{ED5BD32D-E2AD-6B52-2F46-06574F31F471}"/>
                </a:ext>
              </a:extLst>
            </p:cNvPr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30;p48">
              <a:extLst>
                <a:ext uri="{FF2B5EF4-FFF2-40B4-BE49-F238E27FC236}">
                  <a16:creationId xmlns:a16="http://schemas.microsoft.com/office/drawing/2014/main" id="{DDA62EDB-4A79-1C7B-A2A7-DE15F5B22895}"/>
                </a:ext>
              </a:extLst>
            </p:cNvPr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31;p48">
              <a:extLst>
                <a:ext uri="{FF2B5EF4-FFF2-40B4-BE49-F238E27FC236}">
                  <a16:creationId xmlns:a16="http://schemas.microsoft.com/office/drawing/2014/main" id="{E8B9D08F-1883-BC08-0F64-FCB4A46D38F4}"/>
                </a:ext>
              </a:extLst>
            </p:cNvPr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32;p48">
              <a:extLst>
                <a:ext uri="{FF2B5EF4-FFF2-40B4-BE49-F238E27FC236}">
                  <a16:creationId xmlns:a16="http://schemas.microsoft.com/office/drawing/2014/main" id="{36307E08-9C25-9722-44BB-02CFE3535F8D}"/>
                </a:ext>
              </a:extLst>
            </p:cNvPr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33;p48">
              <a:extLst>
                <a:ext uri="{FF2B5EF4-FFF2-40B4-BE49-F238E27FC236}">
                  <a16:creationId xmlns:a16="http://schemas.microsoft.com/office/drawing/2014/main" id="{B305A9A7-B87B-FD4B-9668-B1B5CB97416F}"/>
                </a:ext>
              </a:extLst>
            </p:cNvPr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34;p48">
              <a:extLst>
                <a:ext uri="{FF2B5EF4-FFF2-40B4-BE49-F238E27FC236}">
                  <a16:creationId xmlns:a16="http://schemas.microsoft.com/office/drawing/2014/main" id="{C6166993-B1D6-DC51-F312-23FCFC19F9A6}"/>
                </a:ext>
              </a:extLst>
            </p:cNvPr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35;p48">
              <a:extLst>
                <a:ext uri="{FF2B5EF4-FFF2-40B4-BE49-F238E27FC236}">
                  <a16:creationId xmlns:a16="http://schemas.microsoft.com/office/drawing/2014/main" id="{97CF6A41-A15C-7DDE-1A3E-7480AF998A89}"/>
                </a:ext>
              </a:extLst>
            </p:cNvPr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36;p48">
              <a:extLst>
                <a:ext uri="{FF2B5EF4-FFF2-40B4-BE49-F238E27FC236}">
                  <a16:creationId xmlns:a16="http://schemas.microsoft.com/office/drawing/2014/main" id="{F32289EB-EE20-1027-6EC6-EF159B1DD9E4}"/>
                </a:ext>
              </a:extLst>
            </p:cNvPr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7ED2B3B-A54F-1670-3DFF-7474C2E64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97" y="4445499"/>
            <a:ext cx="2083796" cy="372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Tag Line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BDDC8-E49C-59F5-1CB4-EA7272C8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97" y="4445499"/>
            <a:ext cx="2083796" cy="372790"/>
          </a:xfrm>
          <a:prstGeom prst="rect">
            <a:avLst/>
          </a:prstGeom>
        </p:spPr>
      </p:pic>
      <p:grpSp>
        <p:nvGrpSpPr>
          <p:cNvPr id="3" name="Google Shape;946;p48">
            <a:extLst>
              <a:ext uri="{FF2B5EF4-FFF2-40B4-BE49-F238E27FC236}">
                <a16:creationId xmlns:a16="http://schemas.microsoft.com/office/drawing/2014/main" id="{BAD71C7F-B6BC-68D4-F509-DD5EF4E1144B}"/>
              </a:ext>
            </a:extLst>
          </p:cNvPr>
          <p:cNvGrpSpPr/>
          <p:nvPr/>
        </p:nvGrpSpPr>
        <p:grpSpPr>
          <a:xfrm>
            <a:off x="7010400" y="358388"/>
            <a:ext cx="1685618" cy="1761960"/>
            <a:chOff x="3706812" y="1035050"/>
            <a:chExt cx="4792662" cy="4787899"/>
          </a:xfrm>
        </p:grpSpPr>
        <p:sp>
          <p:nvSpPr>
            <p:cNvPr id="4" name="Google Shape;947;p48">
              <a:extLst>
                <a:ext uri="{FF2B5EF4-FFF2-40B4-BE49-F238E27FC236}">
                  <a16:creationId xmlns:a16="http://schemas.microsoft.com/office/drawing/2014/main" id="{DEDB810B-CEB4-A27D-41ED-F8997BC0C786}"/>
                </a:ext>
              </a:extLst>
            </p:cNvPr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48;p48">
              <a:extLst>
                <a:ext uri="{FF2B5EF4-FFF2-40B4-BE49-F238E27FC236}">
                  <a16:creationId xmlns:a16="http://schemas.microsoft.com/office/drawing/2014/main" id="{A5929F00-9724-B80C-379A-FABA032ADA52}"/>
                </a:ext>
              </a:extLst>
            </p:cNvPr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49;p48">
              <a:extLst>
                <a:ext uri="{FF2B5EF4-FFF2-40B4-BE49-F238E27FC236}">
                  <a16:creationId xmlns:a16="http://schemas.microsoft.com/office/drawing/2014/main" id="{0D186007-E5D3-2B8A-10A2-9BCC03E0AD81}"/>
                </a:ext>
              </a:extLst>
            </p:cNvPr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50;p48">
              <a:extLst>
                <a:ext uri="{FF2B5EF4-FFF2-40B4-BE49-F238E27FC236}">
                  <a16:creationId xmlns:a16="http://schemas.microsoft.com/office/drawing/2014/main" id="{1EC9A06F-0FCC-E630-AAA5-98A6DEA5AFD5}"/>
                </a:ext>
              </a:extLst>
            </p:cNvPr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51;p48">
              <a:extLst>
                <a:ext uri="{FF2B5EF4-FFF2-40B4-BE49-F238E27FC236}">
                  <a16:creationId xmlns:a16="http://schemas.microsoft.com/office/drawing/2014/main" id="{40F9AE48-1D33-39F3-4DCD-C25CA65FB6B7}"/>
                </a:ext>
              </a:extLst>
            </p:cNvPr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52;p48">
              <a:extLst>
                <a:ext uri="{FF2B5EF4-FFF2-40B4-BE49-F238E27FC236}">
                  <a16:creationId xmlns:a16="http://schemas.microsoft.com/office/drawing/2014/main" id="{AF8C114B-9290-377F-392C-26F5CB797EBB}"/>
                </a:ext>
              </a:extLst>
            </p:cNvPr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62;p21">
            <a:extLst>
              <a:ext uri="{FF2B5EF4-FFF2-40B4-BE49-F238E27FC236}">
                <a16:creationId xmlns:a16="http://schemas.microsoft.com/office/drawing/2014/main" id="{4EE57C2E-B7FB-D717-0E5C-6CF9A340C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2888" y="1469545"/>
            <a:ext cx="4168244" cy="2536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566057" y="1583342"/>
            <a:ext cx="821643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Target Audience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51B75-CB8C-0336-1CB0-69B8B3DFA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97" y="4445499"/>
            <a:ext cx="2083796" cy="372790"/>
          </a:xfrm>
          <a:prstGeom prst="rect">
            <a:avLst/>
          </a:prstGeom>
        </p:spPr>
      </p:pic>
      <p:grpSp>
        <p:nvGrpSpPr>
          <p:cNvPr id="3" name="Google Shape;1108;p48">
            <a:extLst>
              <a:ext uri="{FF2B5EF4-FFF2-40B4-BE49-F238E27FC236}">
                <a16:creationId xmlns:a16="http://schemas.microsoft.com/office/drawing/2014/main" id="{D07EE17C-AC34-B423-F8F6-484F8DA70ADF}"/>
              </a:ext>
            </a:extLst>
          </p:cNvPr>
          <p:cNvGrpSpPr/>
          <p:nvPr/>
        </p:nvGrpSpPr>
        <p:grpSpPr>
          <a:xfrm>
            <a:off x="6263592" y="422552"/>
            <a:ext cx="2083795" cy="1500935"/>
            <a:chOff x="3778727" y="4460423"/>
            <a:chExt cx="720160" cy="647438"/>
          </a:xfrm>
        </p:grpSpPr>
        <p:sp>
          <p:nvSpPr>
            <p:cNvPr id="4" name="Google Shape;1109;p48">
              <a:extLst>
                <a:ext uri="{FF2B5EF4-FFF2-40B4-BE49-F238E27FC236}">
                  <a16:creationId xmlns:a16="http://schemas.microsoft.com/office/drawing/2014/main" id="{A81898A5-1762-FF8B-445E-E18502CD21E9}"/>
                </a:ext>
              </a:extLst>
            </p:cNvPr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10;p48">
              <a:extLst>
                <a:ext uri="{FF2B5EF4-FFF2-40B4-BE49-F238E27FC236}">
                  <a16:creationId xmlns:a16="http://schemas.microsoft.com/office/drawing/2014/main" id="{4B09365B-AF34-C077-83EE-32CA323A3DBA}"/>
                </a:ext>
              </a:extLst>
            </p:cNvPr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11;p48">
              <a:extLst>
                <a:ext uri="{FF2B5EF4-FFF2-40B4-BE49-F238E27FC236}">
                  <a16:creationId xmlns:a16="http://schemas.microsoft.com/office/drawing/2014/main" id="{5E641410-BB6B-207B-AA97-0EA9E8AF556F}"/>
                </a:ext>
              </a:extLst>
            </p:cNvPr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12;p48">
              <a:extLst>
                <a:ext uri="{FF2B5EF4-FFF2-40B4-BE49-F238E27FC236}">
                  <a16:creationId xmlns:a16="http://schemas.microsoft.com/office/drawing/2014/main" id="{D652F86A-C423-9599-1749-34ACA04E026E}"/>
                </a:ext>
              </a:extLst>
            </p:cNvPr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13;p48">
              <a:extLst>
                <a:ext uri="{FF2B5EF4-FFF2-40B4-BE49-F238E27FC236}">
                  <a16:creationId xmlns:a16="http://schemas.microsoft.com/office/drawing/2014/main" id="{19F96F71-79DF-D1FD-D18F-2D8DB2AE5FE0}"/>
                </a:ext>
              </a:extLst>
            </p:cNvPr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14;p48">
              <a:extLst>
                <a:ext uri="{FF2B5EF4-FFF2-40B4-BE49-F238E27FC236}">
                  <a16:creationId xmlns:a16="http://schemas.microsoft.com/office/drawing/2014/main" id="{68DB9C8A-158E-9EF5-6104-68D67FA9F5E8}"/>
                </a:ext>
              </a:extLst>
            </p:cNvPr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15;p48">
              <a:extLst>
                <a:ext uri="{FF2B5EF4-FFF2-40B4-BE49-F238E27FC236}">
                  <a16:creationId xmlns:a16="http://schemas.microsoft.com/office/drawing/2014/main" id="{107C0F7B-C4A4-5DA2-173F-7C5C6E891C3D}"/>
                </a:ext>
              </a:extLst>
            </p:cNvPr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85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280890" y="978845"/>
            <a:ext cx="3094800" cy="65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Target Groups</a:t>
            </a:r>
            <a:endParaRPr dirty="0"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154590" y="1749872"/>
            <a:ext cx="4168244" cy="2536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6AA203-BB91-9D6A-01F1-A4D853AAE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0" y="4431369"/>
            <a:ext cx="2083796" cy="37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0" y="3214294"/>
            <a:ext cx="7352400" cy="12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 idx="4294967295"/>
          </p:nvPr>
        </p:nvSpPr>
        <p:spPr>
          <a:xfrm>
            <a:off x="924124" y="3385744"/>
            <a:ext cx="6159721" cy="5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Where are our target voters?</a:t>
            </a:r>
            <a:endParaRPr dirty="0"/>
          </a:p>
        </p:txBody>
      </p:sp>
      <p:sp>
        <p:nvSpPr>
          <p:cNvPr id="172" name="Google Shape;172;p22"/>
          <p:cNvSpPr/>
          <p:nvPr/>
        </p:nvSpPr>
        <p:spPr>
          <a:xfrm>
            <a:off x="0" y="4444375"/>
            <a:ext cx="9240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924117" y="4444375"/>
            <a:ext cx="6428400" cy="77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4294967295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62;p21">
            <a:extLst>
              <a:ext uri="{FF2B5EF4-FFF2-40B4-BE49-F238E27FC236}">
                <a16:creationId xmlns:a16="http://schemas.microsoft.com/office/drawing/2014/main" id="{4EE57C2E-B7FB-D717-0E5C-6CF9A340C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4000" y="785760"/>
            <a:ext cx="6334050" cy="3034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dirty="0"/>
          </a:p>
        </p:txBody>
      </p:sp>
      <p:sp>
        <p:nvSpPr>
          <p:cNvPr id="14" name="Google Shape;171;p22">
            <a:extLst>
              <a:ext uri="{FF2B5EF4-FFF2-40B4-BE49-F238E27FC236}">
                <a16:creationId xmlns:a16="http://schemas.microsoft.com/office/drawing/2014/main" id="{83B51AAF-3872-BD48-A950-499793F4BDF2}"/>
              </a:ext>
            </a:extLst>
          </p:cNvPr>
          <p:cNvSpPr txBox="1">
            <a:spLocks/>
          </p:cNvSpPr>
          <p:nvPr/>
        </p:nvSpPr>
        <p:spPr>
          <a:xfrm>
            <a:off x="114725" y="4496633"/>
            <a:ext cx="64284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/>
              <a:t>Media Markets</a:t>
            </a:r>
          </a:p>
          <a:p>
            <a:pPr marL="0" indent="0">
              <a:buFont typeface="Lato"/>
              <a:buNone/>
            </a:pPr>
            <a:endParaRPr lang="en-US" dirty="0"/>
          </a:p>
        </p:txBody>
      </p:sp>
      <p:sp>
        <p:nvSpPr>
          <p:cNvPr id="15" name="Google Shape;172;p22">
            <a:extLst>
              <a:ext uri="{FF2B5EF4-FFF2-40B4-BE49-F238E27FC236}">
                <a16:creationId xmlns:a16="http://schemas.microsoft.com/office/drawing/2014/main" id="{564E2498-E8EC-374A-8DD8-D7DC7250D4C3}"/>
              </a:ext>
            </a:extLst>
          </p:cNvPr>
          <p:cNvSpPr/>
          <p:nvPr/>
        </p:nvSpPr>
        <p:spPr>
          <a:xfrm>
            <a:off x="0" y="4444375"/>
            <a:ext cx="9240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3;p22">
            <a:extLst>
              <a:ext uri="{FF2B5EF4-FFF2-40B4-BE49-F238E27FC236}">
                <a16:creationId xmlns:a16="http://schemas.microsoft.com/office/drawing/2014/main" id="{080DBBAC-6769-A047-8A96-FAEF408E3EE5}"/>
              </a:ext>
            </a:extLst>
          </p:cNvPr>
          <p:cNvSpPr/>
          <p:nvPr/>
        </p:nvSpPr>
        <p:spPr>
          <a:xfrm>
            <a:off x="924117" y="4444375"/>
            <a:ext cx="6428400" cy="77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266BC2-AC2D-024B-843A-A1672213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28" y="4590297"/>
            <a:ext cx="2083796" cy="3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l="32845"/>
          <a:stretch/>
        </p:blipFill>
        <p:spPr>
          <a:xfrm>
            <a:off x="4612500" y="0"/>
            <a:ext cx="4531499" cy="506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sldNum" idx="4294967295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736ABC-7F1A-60F1-77D8-0BAADA3E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50" y="4480893"/>
            <a:ext cx="2083796" cy="372790"/>
          </a:xfrm>
          <a:prstGeom prst="rect">
            <a:avLst/>
          </a:prstGeom>
        </p:spPr>
      </p:pic>
      <p:sp>
        <p:nvSpPr>
          <p:cNvPr id="10" name="Google Shape;161;p21">
            <a:extLst>
              <a:ext uri="{FF2B5EF4-FFF2-40B4-BE49-F238E27FC236}">
                <a16:creationId xmlns:a16="http://schemas.microsoft.com/office/drawing/2014/main" id="{6930D3A5-979E-D34E-A402-F22480B922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575005"/>
            <a:ext cx="4457700" cy="13828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4.Campaign Strategy </a:t>
            </a:r>
            <a:endParaRPr sz="6000" dirty="0"/>
          </a:p>
        </p:txBody>
      </p:sp>
      <p:sp>
        <p:nvSpPr>
          <p:cNvPr id="11" name="Google Shape;161;p21">
            <a:extLst>
              <a:ext uri="{FF2B5EF4-FFF2-40B4-BE49-F238E27FC236}">
                <a16:creationId xmlns:a16="http://schemas.microsoft.com/office/drawing/2014/main" id="{45AD8CB3-6CF9-BF4D-ADD6-49BDEE48B6CD}"/>
              </a:ext>
            </a:extLst>
          </p:cNvPr>
          <p:cNvSpPr txBox="1">
            <a:spLocks/>
          </p:cNvSpPr>
          <p:nvPr/>
        </p:nvSpPr>
        <p:spPr>
          <a:xfrm>
            <a:off x="0" y="2560443"/>
            <a:ext cx="4457700" cy="138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dirty="0"/>
              <a:t>-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04776" y="167472"/>
            <a:ext cx="561975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Tag Line</a:t>
            </a:r>
            <a:endParaRPr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5C94B-257A-578A-1E7B-93B98E41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2" y="4412322"/>
            <a:ext cx="2083796" cy="372790"/>
          </a:xfrm>
          <a:prstGeom prst="rect">
            <a:avLst/>
          </a:prstGeom>
        </p:spPr>
      </p:pic>
      <p:sp>
        <p:nvSpPr>
          <p:cNvPr id="10" name="Google Shape;125;p17">
            <a:extLst>
              <a:ext uri="{FF2B5EF4-FFF2-40B4-BE49-F238E27FC236}">
                <a16:creationId xmlns:a16="http://schemas.microsoft.com/office/drawing/2014/main" id="{F4126F31-8033-0C40-8CAF-3B743573C6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82762"/>
            <a:ext cx="5897880" cy="319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00631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PS">
      <a:dk1>
        <a:srgbClr val="677480"/>
      </a:dk1>
      <a:lt1>
        <a:srgbClr val="FFFFFF"/>
      </a:lt1>
      <a:dk2>
        <a:srgbClr val="5F5A97"/>
      </a:dk2>
      <a:lt2>
        <a:srgbClr val="DEE2E6"/>
      </a:lt2>
      <a:accent1>
        <a:srgbClr val="303053"/>
      </a:accent1>
      <a:accent2>
        <a:srgbClr val="7D74B4"/>
      </a:accent2>
      <a:accent3>
        <a:srgbClr val="448EC9"/>
      </a:accent3>
      <a:accent4>
        <a:srgbClr val="D9483E"/>
      </a:accent4>
      <a:accent5>
        <a:srgbClr val="9186BD"/>
      </a:accent5>
      <a:accent6>
        <a:srgbClr val="585099"/>
      </a:accent6>
      <a:hlink>
        <a:srgbClr val="303053"/>
      </a:hlink>
      <a:folHlink>
        <a:srgbClr val="585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22884</TotalTime>
  <Words>96</Words>
  <Application>Microsoft Macintosh PowerPoint</Application>
  <PresentationFormat>On-screen Show (16:9)</PresentationFormat>
  <Paragraphs>31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Lato</vt:lpstr>
      <vt:lpstr>Arial</vt:lpstr>
      <vt:lpstr>Raleway</vt:lpstr>
      <vt:lpstr>Calibri</vt:lpstr>
      <vt:lpstr>Antonio template</vt:lpstr>
      <vt:lpstr>Title Slide</vt:lpstr>
      <vt:lpstr>1. Campaign Tag Line</vt:lpstr>
      <vt:lpstr>Tag Line</vt:lpstr>
      <vt:lpstr>2. Target Audience</vt:lpstr>
      <vt:lpstr>Target Groups</vt:lpstr>
      <vt:lpstr>3. Where are our target voters?</vt:lpstr>
      <vt:lpstr>PowerPoint Presentation</vt:lpstr>
      <vt:lpstr>4.Campaign Strategy </vt:lpstr>
      <vt:lpstr>Tag Line</vt:lpstr>
      <vt:lpstr>5. Media Buys</vt:lpstr>
      <vt:lpstr>PowerPoint Presentation</vt:lpstr>
      <vt:lpstr>Final Projections</vt:lpstr>
      <vt:lpstr>Our Campaign Will:</vt:lpstr>
      <vt:lpstr>PowerPoint Presentation</vt:lpstr>
      <vt:lpstr>Diagrams and 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Brohinsky, Jais</cp:lastModifiedBy>
  <cp:revision>27</cp:revision>
  <dcterms:modified xsi:type="dcterms:W3CDTF">2023-08-01T19:46:12Z</dcterms:modified>
</cp:coreProperties>
</file>